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8" r:id="rId5"/>
    <p:sldId id="279" r:id="rId6"/>
    <p:sldId id="288" r:id="rId7"/>
    <p:sldId id="277" r:id="rId8"/>
    <p:sldId id="280" r:id="rId9"/>
    <p:sldId id="281" r:id="rId10"/>
    <p:sldId id="289" r:id="rId11"/>
    <p:sldId id="282" r:id="rId12"/>
    <p:sldId id="290" r:id="rId13"/>
    <p:sldId id="283" r:id="rId14"/>
    <p:sldId id="291" r:id="rId15"/>
    <p:sldId id="284" r:id="rId16"/>
    <p:sldId id="292" r:id="rId17"/>
    <p:sldId id="286" r:id="rId18"/>
    <p:sldId id="287" r:id="rId19"/>
    <p:sldId id="285" r:id="rId20"/>
    <p:sldId id="258" r:id="rId21"/>
    <p:sldId id="294" r:id="rId22"/>
    <p:sldId id="295" r:id="rId23"/>
    <p:sldId id="261" r:id="rId24"/>
    <p:sldId id="293" r:id="rId25"/>
    <p:sldId id="296" r:id="rId26"/>
    <p:sldId id="297" r:id="rId27"/>
    <p:sldId id="298" r:id="rId28"/>
    <p:sldId id="299" r:id="rId29"/>
    <p:sldId id="300" r:id="rId30"/>
    <p:sldId id="301" r:id="rId31"/>
    <p:sldId id="305" r:id="rId32"/>
    <p:sldId id="30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9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90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4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6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41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8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3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66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78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11967-E88B-4607-85D6-A73C2849BA2E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6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25835"/>
            <a:ext cx="7772400" cy="1470025"/>
          </a:xfrm>
        </p:spPr>
        <p:txBody>
          <a:bodyPr>
            <a:prstTxWarp prst="textArchUp">
              <a:avLst/>
            </a:prstTxWarp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Number Words &amp; Place Value</a:t>
            </a:r>
            <a:endParaRPr lang="en-GB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 rot="20711830">
            <a:off x="487364" y="2581544"/>
            <a:ext cx="4387848" cy="2400657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 rot="21172721">
            <a:off x="2549863" y="3924370"/>
            <a:ext cx="2448272" cy="2400657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1346371">
            <a:off x="5098426" y="3397153"/>
            <a:ext cx="40455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 + 1 = 11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23520" y="4709199"/>
            <a:ext cx="43204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eleven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04315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04315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7561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74178" y="5661248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87561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14138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34418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55776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45884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3479" y="4395579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82077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82077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5323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0112" y="5618857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65323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91900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12180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15176" y="453364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05284" y="453364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02879" y="4533648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4330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4330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4330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95932" y="1723085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95932" y="1759178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9178" y="1759178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1779" y="5603521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79178" y="634969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05755" y="808073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26035" y="826917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29031" y="435253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9139" y="435253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16734" y="435253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92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0620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0620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06205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42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866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65146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35043" y="1867100"/>
            <a:ext cx="589053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35043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8289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39752" y="5303211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18289" y="778984"/>
            <a:ext cx="0" cy="35248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19505" y="4294367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09613" y="4294367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7208" y="4294367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3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39752" y="4627353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54351" y="3704023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44459" y="3704023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42054" y="3704023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hlinkClick r:id="rId3" action="ppaction://hlinksldjump"/>
          </p:cNvPr>
          <p:cNvSpPr/>
          <p:nvPr/>
        </p:nvSpPr>
        <p:spPr>
          <a:xfrm>
            <a:off x="107504" y="5778823"/>
            <a:ext cx="259228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Finish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4" action="ppaction://hlinksldjump"/>
          </p:cNvPr>
          <p:cNvSpPr/>
          <p:nvPr/>
        </p:nvSpPr>
        <p:spPr>
          <a:xfrm>
            <a:off x="2843808" y="5781081"/>
            <a:ext cx="331236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Worksheet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>
            <a:hlinkClick r:id="rId5" action="ppaction://hlinksldjump"/>
          </p:cNvPr>
          <p:cNvSpPr/>
          <p:nvPr/>
        </p:nvSpPr>
        <p:spPr>
          <a:xfrm>
            <a:off x="6444176" y="5033312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971" y="943462"/>
            <a:ext cx="4392488" cy="584251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390589" y="1124744"/>
            <a:ext cx="1317315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11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12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13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14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15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16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17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18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19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GB" sz="4000" dirty="0">
                <a:effectLst/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067943" y="1124744"/>
            <a:ext cx="265226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eleven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fifteen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twelve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thirteen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3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14321"/>
            <a:ext cx="8229600" cy="697099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Use your worksheet to draw lines from the number to its number word.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68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971" y="873724"/>
            <a:ext cx="4392488" cy="584251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89971" y="1124744"/>
            <a:ext cx="910285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11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12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13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14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15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16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17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18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19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GB" sz="4000" dirty="0">
                <a:effectLst/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067943" y="986668"/>
            <a:ext cx="265226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eleven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fifteen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twelve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thirteen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3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14321"/>
            <a:ext cx="8229600" cy="697099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Were you right?.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87824" y="1346708"/>
            <a:ext cx="165618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987824" y="1922772"/>
            <a:ext cx="1693077" cy="266429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87824" y="2570844"/>
            <a:ext cx="1598341" cy="302433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987824" y="3146908"/>
            <a:ext cx="1512168" cy="36004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987824" y="1922772"/>
            <a:ext cx="1656184" cy="186765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96385" y="4110600"/>
            <a:ext cx="1684516" cy="260444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996385" y="2570844"/>
            <a:ext cx="1389830" cy="244827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938542" y="5163132"/>
            <a:ext cx="1647623" cy="43204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024717" y="3146908"/>
            <a:ext cx="1475275" cy="3096344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197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115616" y="1484783"/>
            <a:ext cx="7128792" cy="2123658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5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1325835"/>
            <a:ext cx="7772400" cy="1470025"/>
          </a:xfrm>
          <a:prstGeom prst="rect">
            <a:avLst/>
          </a:prstGeom>
        </p:spPr>
        <p:txBody>
          <a:bodyPr spcFirstLastPara="1" vert="horz" lIns="91440" tIns="45720" rIns="91440" bIns="45720" numCol="1" rtlCol="0" anchor="ctr">
            <a:prstTxWarp prst="textArchUp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Number Words &amp; Place Value</a:t>
            </a:r>
            <a:endParaRPr lang="en-GB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5364088" y="2915201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rId4" action="ppaction://hlinksldjump"/>
          </p:cNvPr>
          <p:cNvSpPr/>
          <p:nvPr/>
        </p:nvSpPr>
        <p:spPr>
          <a:xfrm>
            <a:off x="1475656" y="2924944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11 to 19.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73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69889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twenty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22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310054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two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88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/>
      <p:bldP spid="21" grpId="0"/>
      <p:bldP spid="22" grpId="0"/>
      <p:bldP spid="23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47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97092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forty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24520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6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1" grpId="0"/>
      <p:bldP spid="22" grpId="0"/>
      <p:bldP spid="23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85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10054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3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1" grpId="0"/>
      <p:bldP spid="22" grpId="0"/>
      <p:bldP spid="23" grpId="0"/>
      <p:bldP spid="15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Now it’s your turn!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will need a piece of paper or a whiteboard.</a:t>
            </a:r>
          </a:p>
          <a:p>
            <a:r>
              <a:rPr lang="en-GB" dirty="0" smtClean="0"/>
              <a:t>Look at the numbers on the following slides.</a:t>
            </a:r>
          </a:p>
          <a:p>
            <a:r>
              <a:rPr lang="en-GB" dirty="0" smtClean="0"/>
              <a:t>Can you write down the number sentences and number words?</a:t>
            </a:r>
          </a:p>
          <a:p>
            <a:r>
              <a:rPr lang="en-GB" dirty="0" smtClean="0"/>
              <a:t>The answer will be on the next slide so you can find out if you were right.</a:t>
            </a:r>
          </a:p>
          <a:p>
            <a:endParaRPr lang="en-GB" dirty="0"/>
          </a:p>
        </p:txBody>
      </p:sp>
      <p:pic>
        <p:nvPicPr>
          <p:cNvPr id="1028" name="Picture 4" descr="C:\Users\Colin2\AppData\Local\Microsoft\Windows\Temporary Internet Files\Content.IE5\5YF5JUB5\boy_with_abacu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6672"/>
            <a:ext cx="17145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1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569" y="5733257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24520" y="5733256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7060422" y="605642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28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8727" y="5506500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twenty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93096" y="5506500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392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70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1608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84295" y="5744584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 action="ppaction://hlinksldjump"/>
          </p:cNvPr>
          <p:cNvSpPr/>
          <p:nvPr/>
        </p:nvSpPr>
        <p:spPr>
          <a:xfrm>
            <a:off x="7060422" y="6036972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5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34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23728" y="5663535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thirty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53135" y="5663535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four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6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453" y="502536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496" y="5703018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74549" y="570301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 action="ppaction://hlinksldjump"/>
          </p:cNvPr>
          <p:cNvSpPr/>
          <p:nvPr/>
        </p:nvSpPr>
        <p:spPr>
          <a:xfrm>
            <a:off x="7022113" y="6014414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6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65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84355" y="5608304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24520" y="5608304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1371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72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eleven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43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9" grpId="0"/>
      <p:bldP spid="10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809" y="4874110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5784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68892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 action="ppaction://hlinksldjump"/>
          </p:cNvPr>
          <p:cNvSpPr/>
          <p:nvPr/>
        </p:nvSpPr>
        <p:spPr>
          <a:xfrm>
            <a:off x="7060423" y="6036973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6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7740" y="-24242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08020" y="-223580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77917" y="672588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77917" y="708681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1163" y="708681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11016" y="332561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1124" y="332561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8719" y="3325618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97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3522" y="4337000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89914" y="5031241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67410" y="5031241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61163" y="0"/>
            <a:ext cx="0" cy="31093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hlinkClick r:id="rId2" action="ppaction://hlinksldjump"/>
          </p:cNvPr>
          <p:cNvSpPr/>
          <p:nvPr/>
        </p:nvSpPr>
        <p:spPr>
          <a:xfrm>
            <a:off x="0" y="0"/>
            <a:ext cx="909459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 action="ppaction://hlinksldjump"/>
          </p:cNvPr>
          <p:cNvSpPr/>
          <p:nvPr/>
        </p:nvSpPr>
        <p:spPr>
          <a:xfrm>
            <a:off x="103522" y="6077738"/>
            <a:ext cx="259228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Finish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>
            <a:hlinkClick r:id="rId4" action="ppaction://hlinksldjump"/>
          </p:cNvPr>
          <p:cNvSpPr/>
          <p:nvPr/>
        </p:nvSpPr>
        <p:spPr>
          <a:xfrm>
            <a:off x="5782224" y="6077738"/>
            <a:ext cx="331236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Worksheet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6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454349" y="1058129"/>
            <a:ext cx="7848872" cy="662473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63205" y="3033708"/>
            <a:ext cx="0" cy="12477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20255" y="3434393"/>
            <a:ext cx="15430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20355" y="5042967"/>
            <a:ext cx="0" cy="12477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20255" y="5312088"/>
            <a:ext cx="15430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704975" y="7682865"/>
            <a:ext cx="0" cy="1247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2025" y="8178800"/>
            <a:ext cx="15430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15480" y="2714313"/>
            <a:ext cx="66389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6430" y="7899832"/>
            <a:ext cx="663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15480" y="4520243"/>
            <a:ext cx="66389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38664" y="2145863"/>
            <a:ext cx="19050" cy="58102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92205" y="2145863"/>
            <a:ext cx="19050" cy="58102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440223" y="1384836"/>
            <a:ext cx="38507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Place Value And Number Words.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966261" y="4705863"/>
            <a:ext cx="14510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Tens   Ones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920255" y="2797437"/>
            <a:ext cx="17698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Tens    Ones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927500" y="1887214"/>
            <a:ext cx="207654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Expanded form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385638" y="1887214"/>
            <a:ext cx="17698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Number Word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406032" y="2710543"/>
            <a:ext cx="17698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eleven</a:t>
            </a: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046637" y="2965098"/>
            <a:ext cx="204556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10 + 1 = 11</a:t>
            </a: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046637" y="5270815"/>
            <a:ext cx="17698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anose="030F0702030302020204" pitchFamily="66" charset="0"/>
                <a:cs typeface="Arial" pitchFamily="34" charset="0"/>
              </a:rPr>
              <a:t>_</a:t>
            </a:r>
            <a:r>
              <a:rPr kumimoji="0" lang="en-GB" altLang="en-US" sz="20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anose="030F0702030302020204" pitchFamily="66" charset="0"/>
                <a:cs typeface="Arial" pitchFamily="34" charset="0"/>
              </a:rPr>
              <a:t> _ + _ = _ _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1157650" y="3165786"/>
            <a:ext cx="17698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800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1  1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232871" y="5042967"/>
            <a:ext cx="17698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800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1  6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2400" y="70991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Complete the worksheet below</a:t>
            </a:r>
            <a:r>
              <a:rPr lang="en-GB" sz="2800" dirty="0" smtClean="0">
                <a:latin typeface="Comic Sans MS" panose="030F0702030302020204" pitchFamily="66" charset="0"/>
              </a:rPr>
              <a:t>. Choose your own 2-digit numbers.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2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twelve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7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9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319809" y="2044257"/>
            <a:ext cx="2880320" cy="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19809" y="2082316"/>
            <a:ext cx="2880320" cy="1200329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96486" y="2082316"/>
            <a:ext cx="1403643" cy="1200329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62858" y="4091611"/>
            <a:ext cx="43204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thirteen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59969" y="1504823"/>
            <a:ext cx="1247" cy="177782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7456" y="1212435"/>
            <a:ext cx="1810544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615239" y="1212435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974" y="260648"/>
            <a:ext cx="537414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In the same way: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6337" y="3321304"/>
            <a:ext cx="12863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55912" y="3302545"/>
            <a:ext cx="15121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+ 3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80284" y="3282645"/>
            <a:ext cx="223968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13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5225835" y="1289393"/>
            <a:ext cx="20246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672243" y="1289393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355016" y="2089334"/>
            <a:ext cx="2880320" cy="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399017" y="2120975"/>
            <a:ext cx="2880320" cy="1200329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3" name="Straight Connector 22"/>
          <p:cNvCxnSpPr>
            <a:endCxn id="24" idx="2"/>
          </p:cNvCxnSpPr>
          <p:nvPr/>
        </p:nvCxnSpPr>
        <p:spPr>
          <a:xfrm flipH="1">
            <a:off x="6839177" y="1543482"/>
            <a:ext cx="1247" cy="177782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875694" y="2120975"/>
            <a:ext cx="1403643" cy="1200329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552844" y="3383725"/>
            <a:ext cx="12863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04484" y="3361763"/>
            <a:ext cx="15121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+ 4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61699" y="3359754"/>
            <a:ext cx="174947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14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09271" y="4092011"/>
            <a:ext cx="43204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fourteen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7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4" grpId="0"/>
      <p:bldP spid="18" grpId="0"/>
      <p:bldP spid="19" grpId="0"/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969403">
            <a:off x="1826960" y="189107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107505" y="21673"/>
            <a:ext cx="8856984" cy="6741368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914319" y="1916832"/>
            <a:ext cx="524335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Question time!</a:t>
            </a:r>
            <a:endParaRPr lang="en-US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364638">
            <a:off x="652514" y="4789183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20969403">
            <a:off x="7762185" y="4823998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355731">
            <a:off x="7818909" y="363223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71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105225" y="1700808"/>
            <a:ext cx="5546411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78431" y="1700808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65652" y="5445224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fifteen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844349" y="1066483"/>
            <a:ext cx="45964" cy="30349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51727" y="762480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125892" y="762480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2100925" y="1700808"/>
            <a:ext cx="5578776" cy="33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1455" y="-824"/>
            <a:ext cx="85749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Using the same method, can you write the  missing number sentence? </a:t>
            </a:r>
            <a:r>
              <a:rPr lang="en-US" sz="2800" b="1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(Expanded form)</a:t>
            </a:r>
            <a:endParaRPr lang="en-US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20906" y="439373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11014" y="439373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08609" y="4393735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hlinkClick r:id="rId3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6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4194" y="5137833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fifteen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4822" y="393391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4930" y="393391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52525" y="393391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8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04315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04315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7561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74178" y="5661248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87561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14138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34418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55776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45884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3479" y="4395579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9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639</Words>
  <Application>Microsoft Office PowerPoint</Application>
  <PresentationFormat>On-screen Show (4:3)</PresentationFormat>
  <Paragraphs>328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Number Words &amp; Place Value</vt:lpstr>
      <vt:lpstr>PowerPoint Presentation</vt:lpstr>
      <vt:lpstr>Tens</vt:lpstr>
      <vt:lpstr>Tens</vt:lpstr>
      <vt:lpstr>Tens</vt:lpstr>
      <vt:lpstr>PowerPoint Presentation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Use your worksheet to draw lines from the number to its number word.</vt:lpstr>
      <vt:lpstr>Were you right?.</vt:lpstr>
      <vt:lpstr>PowerPoint Presentation</vt:lpstr>
      <vt:lpstr>Tens</vt:lpstr>
      <vt:lpstr>Tens</vt:lpstr>
      <vt:lpstr>Tens</vt:lpstr>
      <vt:lpstr>Now it’s your turn!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Words &amp; Place Value</dc:title>
  <dc:creator>Colin2</dc:creator>
  <cp:lastModifiedBy>Colin2</cp:lastModifiedBy>
  <cp:revision>56</cp:revision>
  <dcterms:created xsi:type="dcterms:W3CDTF">2015-09-08T09:12:39Z</dcterms:created>
  <dcterms:modified xsi:type="dcterms:W3CDTF">2021-03-24T04:45:50Z</dcterms:modified>
</cp:coreProperties>
</file>